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237853-924E-4E15-B9B0-57402FBDBA9A}" v="2" dt="2022-01-29T17:20:13.2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97" d="100"/>
          <a:sy n="97" d="100"/>
        </p:scale>
        <p:origin x="55" y="1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ABAFE-D0AF-46C3-9A09-014E4B0D2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12D48-6754-4859-A1D1-808FFBFF9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41136-C89C-4F22-8A6E-39B161765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D6B99-FBC4-4FB4-98EC-9DB8ED98064C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0A888-335F-4FBD-8C65-B00EB5ED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72F51-6F5F-4306-8659-AADE3166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2E2B0-8A13-4EB4-B62B-899C3490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59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BFA19-8D39-4295-A06A-A3987DA65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85B6A1-5532-49D3-B819-E62F65E83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6CDC8-74C1-438C-8307-7CBC5ED88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D6B99-FBC4-4FB4-98EC-9DB8ED98064C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2B0DC-A5D3-4C5D-A96C-832FDB3EE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DABBD-BA7D-4A91-8F8E-7866EA1D6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2E2B0-8A13-4EB4-B62B-899C3490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59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EAD6B7-BC92-4B48-91A8-12E0FEB17D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DAE7D3-F1E6-46E9-B796-ACFE50076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E2681-8D69-44F7-BD48-0FED615B3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D6B99-FBC4-4FB4-98EC-9DB8ED98064C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89C02-08FC-485C-A506-84926341C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6A01E-E222-4CD5-BDAB-E3BBA1E77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2E2B0-8A13-4EB4-B62B-899C3490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68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FA539-F638-4188-8322-855B9D216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32310-9848-4460-8F00-2FDDD0DB3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11EE9-D414-403D-B159-C3D84CE02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D6B99-FBC4-4FB4-98EC-9DB8ED98064C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D442C-04AE-4C92-8F77-913A545D6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2D78E-2265-40AC-9689-0559F6CA8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2E2B0-8A13-4EB4-B62B-899C3490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5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DFC88-9491-4B88-9057-878308952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CBFB0-8456-468C-96CB-2F229558C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82CEA-231C-4242-96EC-63171D8B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D6B99-FBC4-4FB4-98EC-9DB8ED98064C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64393-70B8-40DE-8A9E-75FB49107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77309-2C58-49E0-B845-ABA6AF70F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2E2B0-8A13-4EB4-B62B-899C3490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89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94B43-5147-4F51-AF59-373111EFF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5A393-79CF-4C6D-9888-0DA16E4343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055DE0-2419-4D12-99E8-C8CE7139C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39E455-58BF-4BFF-BD01-096DB2AAB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D6B99-FBC4-4FB4-98EC-9DB8ED98064C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50437-7915-47B9-AB4E-9801C6C8E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79D72-4AE5-4715-B3D5-403EFA18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2E2B0-8A13-4EB4-B62B-899C3490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64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688E2-40EC-4A36-A650-EADC5231F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5CBF6-08C7-4E82-B7AF-005772262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0DB4B-C3B9-4A97-80EE-84406BE62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3641A9-496F-4353-A5F9-C8E06285C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347FC2-ACB5-4158-81B6-09F78828EB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B11F11-9AD3-419A-B6EA-486640FD1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D6B99-FBC4-4FB4-98EC-9DB8ED98064C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417690-2AA8-47EE-A323-B1A592188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14FA09-6F8B-48E9-9337-1711CB693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2E2B0-8A13-4EB4-B62B-899C3490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39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C7198-2773-4E0F-BEB7-F6743E474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440A37-7F9C-4CCC-9DF5-5388B6BB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D6B99-FBC4-4FB4-98EC-9DB8ED98064C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3002E-8A32-4568-A067-470E264D6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1FD4E0-CCAE-44E6-8C7D-B3E0EAF60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2E2B0-8A13-4EB4-B62B-899C3490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537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E6F47A-384C-46C5-A2EF-605E54A32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D6B99-FBC4-4FB4-98EC-9DB8ED98064C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784ED-0BC8-4082-B354-2486E557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2489EC-D6D7-4C55-8601-96AA6186C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2E2B0-8A13-4EB4-B62B-899C3490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9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D1FF6-F5FE-4CFC-AEFA-E837084AA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888FC-5227-4F9A-90BB-FEEF646C5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66209E-74B5-4F19-87D5-B35807DC3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BA653-7AE1-48D3-BF3E-0C490AA91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D6B99-FBC4-4FB4-98EC-9DB8ED98064C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5A764-6A23-43BF-901E-A11C25EAF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E901F-4F3A-4183-B4C5-BDFD831A9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2E2B0-8A13-4EB4-B62B-899C3490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16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D5F53-E79E-4529-AD2B-5D0337DED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E4D1DC-4D10-430F-AF76-6B8840213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00BC0C-2B02-426F-B1DE-1C9E4D9B1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BDDCA-4AFF-4D35-BA32-C0838A0D3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D6B99-FBC4-4FB4-98EC-9DB8ED98064C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AEB0D-9CED-405C-8E2A-589098A2B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1F913-14C2-4793-BF04-91284018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2E2B0-8A13-4EB4-B62B-899C3490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79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EADA2A-BA50-44EB-A14E-3DADF4D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A5FF4-0EAE-4545-8BBC-B0E7E493D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1C20B-6D39-408A-A445-653A977AD5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D6B99-FBC4-4FB4-98EC-9DB8ED98064C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28B63-BE25-4BB3-A01E-A015B4BE43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C6A66-68A0-46ED-92E3-06EF12B60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2E2B0-8A13-4EB4-B62B-899C3490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94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what+percent+of+americans+listen+to+podcasts&amp;rlz=1C1CHBF_enUS987US987&amp;oq=what+percent+of+americans+listen+to+podcasts&amp;aqs=chrome..69i57.5786j0j4&amp;sourceid=chrome&amp;ie=UTF-8" TargetMode="External"/><Relationship Id="rId2" Type="http://schemas.openxmlformats.org/officeDocument/2006/relationships/hyperlink" Target="https://today.yougov.com/topics/lifestyle/articles-reports/2011/07/18/18-americans-veritable-potter-maniacs-76-seen-leas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ictionhorizon.com/best-harry-potter-podcasts-ranked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E6873-B2BD-464D-892D-D35BC01B6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000"/>
              <a:t>The Slug Club Podcast: </a:t>
            </a:r>
            <a:br>
              <a:rPr lang="en-US" sz="5000"/>
            </a:br>
            <a:r>
              <a:rPr lang="en-US" sz="5000"/>
              <a:t>Go to Market Strategy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3EAE9C-DDA0-4FAA-B886-C7C2A01DA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Liz Achanta, 1/29/2020</a:t>
            </a:r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9F68FC-930F-4C17-9183-92394742C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1" r="-2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01329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DC1E27-98C8-4932-9FB4-9FA640388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AF94F-679F-41AD-9F3F-6C956A569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r>
              <a:rPr lang="en-US" dirty="0"/>
              <a:t>SWOT Analysis</a:t>
            </a:r>
          </a:p>
          <a:p>
            <a:r>
              <a:rPr lang="en-US" dirty="0"/>
              <a:t>Competitor Analysis</a:t>
            </a:r>
          </a:p>
          <a:p>
            <a:r>
              <a:rPr lang="en-US" dirty="0"/>
              <a:t>Podcast outreach</a:t>
            </a:r>
          </a:p>
          <a:p>
            <a:r>
              <a:rPr lang="en-US" dirty="0"/>
              <a:t>Website/Blog</a:t>
            </a:r>
          </a:p>
          <a:p>
            <a:r>
              <a:rPr lang="en-US" dirty="0"/>
              <a:t>Social Campaign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B59C33-CF80-4B0B-AC68-D256C49A43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60" r="-1" b="14280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9F3DB2-331B-4877-8509-DA5598F21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1" r="20466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60144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146DE-BE2A-4CFA-9D47-DE2A5C175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73627"/>
            <a:ext cx="10515600" cy="1325563"/>
          </a:xfrm>
        </p:spPr>
        <p:txBody>
          <a:bodyPr/>
          <a:lstStyle/>
          <a:p>
            <a:r>
              <a:rPr lang="en-US" dirty="0"/>
              <a:t>SWOT Analysis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AA2B9A-F75D-40A1-853C-AFB6D1CB8B85}"/>
              </a:ext>
            </a:extLst>
          </p:cNvPr>
          <p:cNvSpPr/>
          <p:nvPr/>
        </p:nvSpPr>
        <p:spPr>
          <a:xfrm>
            <a:off x="173421" y="1399190"/>
            <a:ext cx="11828079" cy="108782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B2E30B-661A-46A4-B362-F86F100BACBD}"/>
              </a:ext>
            </a:extLst>
          </p:cNvPr>
          <p:cNvSpPr/>
          <p:nvPr/>
        </p:nvSpPr>
        <p:spPr>
          <a:xfrm>
            <a:off x="173421" y="2678819"/>
            <a:ext cx="5620407" cy="198449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7FDCFE-975B-4A96-8D4D-2D198F149938}"/>
              </a:ext>
            </a:extLst>
          </p:cNvPr>
          <p:cNvSpPr/>
          <p:nvPr/>
        </p:nvSpPr>
        <p:spPr>
          <a:xfrm>
            <a:off x="173421" y="4862349"/>
            <a:ext cx="5620407" cy="175522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4FB68FD-EFB5-4C60-8BAB-C36E0438CE30}"/>
              </a:ext>
            </a:extLst>
          </p:cNvPr>
          <p:cNvSpPr/>
          <p:nvPr/>
        </p:nvSpPr>
        <p:spPr>
          <a:xfrm>
            <a:off x="5797772" y="2944859"/>
            <a:ext cx="843455" cy="1357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15F2D51-1CD5-4042-B00A-88E02DA08011}"/>
              </a:ext>
            </a:extLst>
          </p:cNvPr>
          <p:cNvSpPr/>
          <p:nvPr/>
        </p:nvSpPr>
        <p:spPr>
          <a:xfrm>
            <a:off x="5797771" y="5061386"/>
            <a:ext cx="843455" cy="1357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0AAB00-CBA2-4B20-9935-3D276E492623}"/>
              </a:ext>
            </a:extLst>
          </p:cNvPr>
          <p:cNvSpPr/>
          <p:nvPr/>
        </p:nvSpPr>
        <p:spPr>
          <a:xfrm>
            <a:off x="6641226" y="2670606"/>
            <a:ext cx="5360274" cy="199270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3C041F-5376-4FE3-8A18-7619B05CCB22}"/>
              </a:ext>
            </a:extLst>
          </p:cNvPr>
          <p:cNvSpPr/>
          <p:nvPr/>
        </p:nvSpPr>
        <p:spPr>
          <a:xfrm>
            <a:off x="6658305" y="4795344"/>
            <a:ext cx="5360274" cy="188923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1C114D-1B5E-43AE-86B9-11B5A5F8FC56}"/>
              </a:ext>
            </a:extLst>
          </p:cNvPr>
          <p:cNvSpPr txBox="1"/>
          <p:nvPr/>
        </p:nvSpPr>
        <p:spPr>
          <a:xfrm>
            <a:off x="190500" y="1422840"/>
            <a:ext cx="1177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Objective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7FDA20-2790-423C-95E1-D9D6E38E5CCE}"/>
              </a:ext>
            </a:extLst>
          </p:cNvPr>
          <p:cNvSpPr txBox="1"/>
          <p:nvPr/>
        </p:nvSpPr>
        <p:spPr>
          <a:xfrm>
            <a:off x="488730" y="1833305"/>
            <a:ext cx="10555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 increase the reach of The Slug Club Podcast, branding us a thought leader and resource in the Harry Potter community.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8F87BA-E870-453B-8AA8-B498AAEE178F}"/>
              </a:ext>
            </a:extLst>
          </p:cNvPr>
          <p:cNvSpPr txBox="1"/>
          <p:nvPr/>
        </p:nvSpPr>
        <p:spPr>
          <a:xfrm>
            <a:off x="190500" y="2686047"/>
            <a:ext cx="5603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Current State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5CE398-E81D-4346-99AF-3B5058E99252}"/>
              </a:ext>
            </a:extLst>
          </p:cNvPr>
          <p:cNvSpPr txBox="1"/>
          <p:nvPr/>
        </p:nvSpPr>
        <p:spPr>
          <a:xfrm>
            <a:off x="190501" y="3064457"/>
            <a:ext cx="5603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14 podcast posts, 5-star review on Spotify, #X listeners, #X total downloads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There are many other Harry Potter podcasts, which impacts SEO &amp; obtaining market share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Another podcast shares our name; considering TM for ownership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7A37F3-8AE5-41AE-B813-F11B656FE86A}"/>
              </a:ext>
            </a:extLst>
          </p:cNvPr>
          <p:cNvSpPr txBox="1"/>
          <p:nvPr/>
        </p:nvSpPr>
        <p:spPr>
          <a:xfrm>
            <a:off x="207579" y="4912525"/>
            <a:ext cx="5603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Threats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383E88-48F7-4B60-A204-99EDE9EDA73B}"/>
              </a:ext>
            </a:extLst>
          </p:cNvPr>
          <p:cNvSpPr txBox="1"/>
          <p:nvPr/>
        </p:nvSpPr>
        <p:spPr>
          <a:xfrm>
            <a:off x="207580" y="5348083"/>
            <a:ext cx="5603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Legality/rights: will we receive pushback from Warner Bros?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Market share in the fan-based community is heavily saturated, with varying channels &amp; creative measures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Ability to meet based on individual schedules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Rob’s inability to wait his turn to speak while someone else is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5ED09D-31DF-4764-BD70-C9C960089C9E}"/>
              </a:ext>
            </a:extLst>
          </p:cNvPr>
          <p:cNvSpPr txBox="1"/>
          <p:nvPr/>
        </p:nvSpPr>
        <p:spPr>
          <a:xfrm>
            <a:off x="6675383" y="4833024"/>
            <a:ext cx="5316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Opportunities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9FAEB0-AADC-4A86-A194-232D856AB892}"/>
              </a:ext>
            </a:extLst>
          </p:cNvPr>
          <p:cNvSpPr txBox="1"/>
          <p:nvPr/>
        </p:nvSpPr>
        <p:spPr>
          <a:xfrm>
            <a:off x="6675384" y="5268582"/>
            <a:ext cx="5316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Originality in content: most podcasts are book read-throughs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2"/>
              </a:rPr>
              <a:t>18% of Americans are Harry Potter Fans</a:t>
            </a:r>
            <a:r>
              <a:rPr lang="en-US" sz="1600" dirty="0"/>
              <a:t>, and </a:t>
            </a:r>
            <a:r>
              <a:rPr lang="en-US" sz="1600" dirty="0">
                <a:hlinkClick r:id="rId3"/>
              </a:rPr>
              <a:t>57% of the US listens to podcasts</a:t>
            </a:r>
            <a:r>
              <a:rPr lang="en-US" sz="1600" dirty="0"/>
              <a:t> – ample room for growth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8042F4-88ED-4B6B-872F-E06E25D30A16}"/>
              </a:ext>
            </a:extLst>
          </p:cNvPr>
          <p:cNvSpPr txBox="1"/>
          <p:nvPr/>
        </p:nvSpPr>
        <p:spPr>
          <a:xfrm>
            <a:off x="6675383" y="2686047"/>
            <a:ext cx="5316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Future State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E20069-E64D-4657-8CE1-702C2B0DFC0C}"/>
              </a:ext>
            </a:extLst>
          </p:cNvPr>
          <p:cNvSpPr txBox="1"/>
          <p:nvPr/>
        </p:nvSpPr>
        <p:spPr>
          <a:xfrm>
            <a:off x="6675384" y="3121605"/>
            <a:ext cx="5316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Post 2x/</a:t>
            </a:r>
            <a:r>
              <a:rPr lang="en-US" sz="1600" dirty="0" err="1"/>
              <a:t>mo</a:t>
            </a:r>
            <a:r>
              <a:rPr lang="en-US" sz="1600" dirty="0"/>
              <a:t> to increase following &amp;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Increased following and listening loyalty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Further promotion on Spotify via SEO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Remove other podcasters trying to utilize the same name </a:t>
            </a:r>
          </a:p>
        </p:txBody>
      </p:sp>
    </p:spTree>
    <p:extLst>
      <p:ext uri="{BB962C8B-B14F-4D97-AF65-F5344CB8AC3E}">
        <p14:creationId xmlns:p14="http://schemas.microsoft.com/office/powerpoint/2010/main" val="901338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208241F-17A8-4392-BC91-256331A54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0" y="1825625"/>
            <a:ext cx="6159500" cy="1839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4B88AE-C3DC-411B-9D19-35E38160C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488" y="1825625"/>
            <a:ext cx="4273550" cy="18399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520192-EE54-4B0C-A5E8-B20FA642A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" y="3736975"/>
            <a:ext cx="4049713" cy="24399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A0B985-CC4B-4473-8AB2-6B318D81E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700" y="3736975"/>
            <a:ext cx="6381750" cy="2439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3146DE-BE2A-4CFA-9D47-DE2A5C175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Competitor Analysis</a:t>
            </a:r>
          </a:p>
        </p:txBody>
      </p:sp>
    </p:spTree>
    <p:extLst>
      <p:ext uri="{BB962C8B-B14F-4D97-AF65-F5344CB8AC3E}">
        <p14:creationId xmlns:p14="http://schemas.microsoft.com/office/powerpoint/2010/main" val="1618412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24">
            <a:extLst>
              <a:ext uri="{FF2B5EF4-FFF2-40B4-BE49-F238E27FC236}">
                <a16:creationId xmlns:a16="http://schemas.microsoft.com/office/drawing/2014/main" id="{3B2069EE-A08E-44F0-B3F9-3CF8CC2DC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6740" cy="6857542"/>
          </a:xfrm>
          <a:custGeom>
            <a:avLst/>
            <a:gdLst>
              <a:gd name="connsiteX0" fmla="*/ 0 w 6126740"/>
              <a:gd name="connsiteY0" fmla="*/ 0 h 6857542"/>
              <a:gd name="connsiteX1" fmla="*/ 4980067 w 6126740"/>
              <a:gd name="connsiteY1" fmla="*/ 0 h 6857542"/>
              <a:gd name="connsiteX2" fmla="*/ 4992714 w 6126740"/>
              <a:gd name="connsiteY2" fmla="*/ 31774 h 6857542"/>
              <a:gd name="connsiteX3" fmla="*/ 6047722 w 6126740"/>
              <a:gd name="connsiteY3" fmla="*/ 2682457 h 6857542"/>
              <a:gd name="connsiteX4" fmla="*/ 6047722 w 6126740"/>
              <a:gd name="connsiteY4" fmla="*/ 3752208 h 6857542"/>
              <a:gd name="connsiteX5" fmla="*/ 4890218 w 6126740"/>
              <a:gd name="connsiteY5" fmla="*/ 6660411 h 6857542"/>
              <a:gd name="connsiteX6" fmla="*/ 4811756 w 6126740"/>
              <a:gd name="connsiteY6" fmla="*/ 6857542 h 6857542"/>
              <a:gd name="connsiteX7" fmla="*/ 0 w 6126740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3" name="Group 26">
            <a:extLst>
              <a:ext uri="{FF2B5EF4-FFF2-40B4-BE49-F238E27FC236}">
                <a16:creationId xmlns:a16="http://schemas.microsoft.com/office/drawing/2014/main" id="{9C6E8597-0CCE-4A8A-9326-AA52691A1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0080" y="640080"/>
            <a:ext cx="1128382" cy="847206"/>
            <a:chOff x="5307830" y="325570"/>
            <a:chExt cx="1128382" cy="847206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E78FE76E-DF1D-420B-957F-8ECE93C0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CF2F61F0-9758-4DEF-AC08-7B00F04A4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A3146DE-BE2A-4CFA-9D47-DE2A5C175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89" y="1487285"/>
            <a:ext cx="4220967" cy="17170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Podcast Outreach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FC7FD0-A98E-4328-A57E-49686CB0E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078" y="686987"/>
            <a:ext cx="5579601" cy="2176043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7B0C2BA-12AF-4D59-AC5D-FE3A63BD9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290" y="3428999"/>
            <a:ext cx="4075054" cy="27412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Increase podcast posts to every-other week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WE do not need to meet (the four of us) as a group for each post: e.g., we break into teams to host recurring series (who’s that magical creature, lesser-known characters in the magical world, etc.)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hlinkClick r:id="rId3"/>
              </a:rPr>
              <a:t>Collaborate with Others</a:t>
            </a:r>
            <a:endParaRPr lang="en-US" sz="1400">
              <a:solidFill>
                <a:schemeClr val="bg1"/>
              </a:solidFill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Have more ‘guest speakers’ who are well-known in the Magical Community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Does not have to be with other podcasts; could have Instagram influencers, Bloggers, etc.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FA9843-827F-42A8-89F8-5139ED34D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984" y="3144849"/>
            <a:ext cx="2738368" cy="25946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7EE2F4-1A7E-4E3A-8F70-D3FE0E5A5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6838" y="3117900"/>
            <a:ext cx="2352841" cy="262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92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135A26D-9D47-467E-91F1-31149BF0D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3146DE-BE2A-4CFA-9D47-DE2A5C175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260" y="365125"/>
            <a:ext cx="53933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/>
              <a:t>Website/Blog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19333" y="0"/>
            <a:ext cx="842502" cy="354793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7B0C2BA-12AF-4D59-AC5D-FE3A63BD9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8259" y="1825625"/>
            <a:ext cx="5393361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 err="1"/>
              <a:t>SlugClubPodcast.Club</a:t>
            </a:r>
            <a:endParaRPr lang="en-US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Blog Posts: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Podcast Episodes (text version/overview, show charts with house points, etc. – promotes accessibility)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Harry Potter Recipes/Vlog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Harry Potter Crafts (downloadable)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dirty="0"/>
              <a:t>E.g., sew your own robe, quilting patterns, Rob’s 3D-design of the House Cup, etc. THESE WILL BE FREE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Merchandise “The Slug Club”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dirty="0"/>
              <a:t>T-Shirts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dirty="0"/>
              <a:t>Stickers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dirty="0"/>
              <a:t>Mugs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0791" y="1327365"/>
            <a:ext cx="610857" cy="61085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9536" y="0"/>
            <a:ext cx="2093996" cy="1402773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FB9EB1-6654-405E-B09D-6A44398B2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801" y="2473671"/>
            <a:ext cx="3259702" cy="2689254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B19CC7-5F32-42A8-866A-1FCE339D5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781" y="730742"/>
            <a:ext cx="2951145" cy="1918244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B527FF-55AA-4EC4-877C-9EBD2B3C4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503" y="4254130"/>
            <a:ext cx="2533423" cy="1349047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sp>
        <p:nvSpPr>
          <p:cNvPr id="25" name="Arc 24">
            <a:extLst>
              <a:ext uri="{FF2B5EF4-FFF2-40B4-BE49-F238E27FC236}">
                <a16:creationId xmlns:a16="http://schemas.microsoft.com/office/drawing/2014/main" id="{4D3DC50D-CA0F-48F9-B17E-20D8669AA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76147" y="5530635"/>
            <a:ext cx="3939038" cy="3939038"/>
          </a:xfrm>
          <a:prstGeom prst="arc">
            <a:avLst>
              <a:gd name="adj1" fmla="val 16200000"/>
              <a:gd name="adj2" fmla="val 20354996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B80E9C-CF8A-440B-B8F5-54BF121BF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9536" y="6066084"/>
            <a:ext cx="1913062" cy="791916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422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146DE-BE2A-4CFA-9D47-DE2A5C175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Social Campaign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7B0C2BA-12AF-4D59-AC5D-FE3A63BD9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37014"/>
            <a:ext cx="4189412" cy="363197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 more frequently: once per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original content, than re-posting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Of our 26 posts, only 30% is original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Blog-related posts: promote each episode 3x/minimum (preview, ‘it’s published,’ ‘haven’t listened yet’), new recipe/craft,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Slug Club member profiles: who we are, what we do in the Muggle World, our connection to HP/House/etc.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Feature other Instagram leaders on our site (affiliate marketing)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6DF92-4971-47EF-9EF5-FBAD734AA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102" y="699319"/>
            <a:ext cx="2499898" cy="11026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731BE9-23B9-4608-8A4C-ECC604135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497" y="1770308"/>
            <a:ext cx="3594554" cy="13051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BFFEEA-3D29-4F02-910D-B51E81C68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231" y="3048000"/>
            <a:ext cx="3795575" cy="14664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DCB69C-197E-4CB6-8F8F-30E4E10B7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589" y="4437805"/>
            <a:ext cx="2499898" cy="11827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5F4A0E-E1CE-4814-847D-96C019F36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5717" y="4606926"/>
            <a:ext cx="2936283" cy="13853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EDD975-534A-49A5-9499-25299059A9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7846" y="5756246"/>
            <a:ext cx="3260624" cy="10808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98123E-6744-4979-B66B-899945A27E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7381" y="1"/>
            <a:ext cx="2609985" cy="9254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0CA614-90FE-4734-8132-4B9A481CE8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4589" y="925462"/>
            <a:ext cx="2632504" cy="7523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B2FC66-654A-454A-A8C4-48976504D1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40158" y="67015"/>
            <a:ext cx="1406161" cy="5892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ABA857-EE39-4F49-BA2F-7665FA8776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7371" y="6027295"/>
            <a:ext cx="1654629" cy="80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26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462</Words>
  <Application>Microsoft Office PowerPoint</Application>
  <PresentationFormat>Widescreen</PresentationFormat>
  <Paragraphs>53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The Slug Club Podcast:  Go to Market Strategy</vt:lpstr>
      <vt:lpstr>Contents</vt:lpstr>
      <vt:lpstr>SWOT Analysis</vt:lpstr>
      <vt:lpstr>Competitor Analysis</vt:lpstr>
      <vt:lpstr>Podcast Outreach</vt:lpstr>
      <vt:lpstr>Website/Blog</vt:lpstr>
      <vt:lpstr>Social Campaign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Slug Club Podcast:  Go to Market Strategy</dc:title>
  <dc:creator>Elizabeth L. Achanta</dc:creator>
  <cp:lastModifiedBy>Elizabeth L. Achanta</cp:lastModifiedBy>
  <cp:revision>2</cp:revision>
  <dcterms:created xsi:type="dcterms:W3CDTF">2022-01-29T16:18:33Z</dcterms:created>
  <dcterms:modified xsi:type="dcterms:W3CDTF">2022-01-29T17:22:52Z</dcterms:modified>
</cp:coreProperties>
</file>